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645C-412D-4433-96F0-92CA6F5AB16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FF83-2F67-40FB-8FA5-F8A22609D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645C-412D-4433-96F0-92CA6F5AB16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FF83-2F67-40FB-8FA5-F8A22609D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645C-412D-4433-96F0-92CA6F5AB16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FF83-2F67-40FB-8FA5-F8A22609D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645C-412D-4433-96F0-92CA6F5AB16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FF83-2F67-40FB-8FA5-F8A22609D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645C-412D-4433-96F0-92CA6F5AB16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FF83-2F67-40FB-8FA5-F8A22609D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645C-412D-4433-96F0-92CA6F5AB16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FF83-2F67-40FB-8FA5-F8A22609D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645C-412D-4433-96F0-92CA6F5AB16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FF83-2F67-40FB-8FA5-F8A22609D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645C-412D-4433-96F0-92CA6F5AB16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FF83-2F67-40FB-8FA5-F8A22609D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645C-412D-4433-96F0-92CA6F5AB16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FF83-2F67-40FB-8FA5-F8A22609D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645C-412D-4433-96F0-92CA6F5AB16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FF83-2F67-40FB-8FA5-F8A22609D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645C-412D-4433-96F0-92CA6F5AB16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FF83-2F67-40FB-8FA5-F8A22609D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3645C-412D-4433-96F0-92CA6F5AB16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5FF83-2F67-40FB-8FA5-F8A22609D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62" y="152400"/>
            <a:ext cx="910243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9900"/>
            <a:ext cx="8348663" cy="66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rot="5400000">
            <a:off x="3162300" y="2933700"/>
            <a:ext cx="3124200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00600" y="4038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Ln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4038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Lp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67712" cy="669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138113"/>
            <a:ext cx="912495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0" y="6172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– Area of the capacitance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88"/>
            <a:ext cx="8991599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52401"/>
            <a:ext cx="8529638" cy="563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79629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0"/>
            <a:ext cx="8448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71439"/>
            <a:ext cx="87915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5334000"/>
            <a:ext cx="579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.q – elementary charge</a:t>
            </a:r>
          </a:p>
          <a:p>
            <a:r>
              <a:rPr lang="en-US" dirty="0" smtClean="0"/>
              <a:t>µ   - </a:t>
            </a:r>
            <a:r>
              <a:rPr lang="en-US" dirty="0" err="1" smtClean="0"/>
              <a:t>mobilitty</a:t>
            </a:r>
            <a:r>
              <a:rPr lang="en-US" dirty="0" smtClean="0"/>
              <a:t> </a:t>
            </a:r>
          </a:p>
          <a:p>
            <a:r>
              <a:rPr lang="en-US" dirty="0" smtClean="0"/>
              <a:t>P – carrier </a:t>
            </a:r>
            <a:r>
              <a:rPr lang="en-US" dirty="0" err="1" smtClean="0"/>
              <a:t>conentration</a:t>
            </a:r>
            <a:endParaRPr lang="en-US" dirty="0" smtClean="0"/>
          </a:p>
          <a:p>
            <a:r>
              <a:rPr lang="en-US" dirty="0" smtClean="0"/>
              <a:t>E – electric field</a:t>
            </a:r>
          </a:p>
          <a:p>
            <a:r>
              <a:rPr lang="en-US" dirty="0" smtClean="0"/>
              <a:t>D</a:t>
            </a:r>
            <a:r>
              <a:rPr lang="en-US" sz="900" dirty="0" smtClean="0"/>
              <a:t>h – </a:t>
            </a:r>
            <a:r>
              <a:rPr lang="en-US" dirty="0" smtClean="0"/>
              <a:t>Diffusion constant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5638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in carrier concentration over real space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16200000" flipV="1">
            <a:off x="6572250" y="4781550"/>
            <a:ext cx="685800" cy="1028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5"/>
            <a:ext cx="913447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0"/>
            <a:ext cx="8001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35342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"/>
            <a:ext cx="8458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0"/>
            <a:ext cx="903922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195263"/>
            <a:ext cx="901065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Pn-junction-equilibrium-graph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57200"/>
            <a:ext cx="5486400" cy="5705476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23241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524625"/>
            <a:ext cx="3810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 E = - \frac{V}{d}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267200"/>
            <a:ext cx="714375" cy="390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990600"/>
            <a:ext cx="902017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6324600"/>
            <a:ext cx="3819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4524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52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358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990600"/>
            <a:ext cx="5410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38200" y="2362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2057400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838597" y="2209403"/>
            <a:ext cx="1219200" cy="79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43000" y="190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487" name="Picture 7" descr="http://ecee.colorado.edu/~bart/book/eqf1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495800"/>
            <a:ext cx="2209800" cy="37147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962400" y="4114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Substituting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5715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external voltage  applied (No bias)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52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74866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819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</a:t>
            </a:r>
            <a:r>
              <a:rPr lang="en-US" sz="1200" dirty="0" smtClean="0"/>
              <a:t>A </a:t>
            </a:r>
            <a:r>
              <a:rPr lang="en-US" dirty="0" smtClean="0"/>
              <a:t>  </a:t>
            </a:r>
            <a:r>
              <a:rPr lang="en-US" sz="2000" dirty="0" smtClean="0"/>
              <a:t>- External applied voltage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476999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400" y="1143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Law of mass action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600200"/>
            <a:ext cx="13144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56</Words>
  <Application>Microsoft Office PowerPoint</Application>
  <PresentationFormat>On-screen Show (4:3)</PresentationFormat>
  <Paragraphs>16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Daryoosh</cp:lastModifiedBy>
  <cp:revision>37</cp:revision>
  <dcterms:created xsi:type="dcterms:W3CDTF">2011-06-06T15:07:00Z</dcterms:created>
  <dcterms:modified xsi:type="dcterms:W3CDTF">2013-01-29T00:47:16Z</dcterms:modified>
</cp:coreProperties>
</file>